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sldIdLst>
    <p:sldId id="256" r:id="rId2"/>
    <p:sldId id="266" r:id="rId3"/>
    <p:sldId id="257" r:id="rId4"/>
    <p:sldId id="258" r:id="rId5"/>
    <p:sldId id="259" r:id="rId6"/>
    <p:sldId id="262" r:id="rId7"/>
    <p:sldId id="263" r:id="rId8"/>
    <p:sldId id="260" r:id="rId9"/>
    <p:sldId id="264" r:id="rId10"/>
    <p:sldId id="265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79" autoAdjust="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FB1-ABE0-D849-9B84-6692315F5F9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FB1-ABE0-D849-9B84-6692315F5F9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3CEB-F0BD-D042-9289-16B79EC13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FB1-ABE0-D849-9B84-6692315F5F9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3CEB-F0BD-D042-9289-16B79EC13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FB1-ABE0-D849-9B84-6692315F5F9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3CEB-F0BD-D042-9289-16B79EC13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FB1-ABE0-D849-9B84-6692315F5F9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3CEB-F0BD-D042-9289-16B79EC133F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FB1-ABE0-D849-9B84-6692315F5F9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3CEB-F0BD-D042-9289-16B79EC13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FB1-ABE0-D849-9B84-6692315F5F9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3CEB-F0BD-D042-9289-16B79EC133F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FB1-ABE0-D849-9B84-6692315F5F9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3CEB-F0BD-D042-9289-16B79EC13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FB1-ABE0-D849-9B84-6692315F5F9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3CEB-F0BD-D042-9289-16B79EC13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FB1-ABE0-D849-9B84-6692315F5F9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FB1-ABE0-D849-9B84-6692315F5F9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3CEB-F0BD-D042-9289-16B79EC13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A9B1FB1-ABE0-D849-9B84-6692315F5F9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07D3CEB-F0BD-D042-9289-16B79EC133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oradocreative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esignschool.canva.com/blog/the-ultimate-guide-to-font-pairin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Getting Ready for Erie Gives Using </a:t>
            </a:r>
            <a:r>
              <a:rPr lang="en-US" sz="4400" dirty="0" err="1" smtClean="0"/>
              <a:t>Canva</a:t>
            </a:r>
            <a:r>
              <a:rPr lang="en-US" sz="4400" dirty="0" smtClean="0"/>
              <a:t>!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Amanda Karns</a:t>
            </a:r>
          </a:p>
          <a:p>
            <a:r>
              <a:rPr lang="en-US" dirty="0" smtClean="0"/>
              <a:t>Dorado Creative</a:t>
            </a:r>
          </a:p>
          <a:p>
            <a:r>
              <a:rPr lang="en-US" dirty="0" smtClean="0"/>
              <a:t>814-403-7576</a:t>
            </a:r>
          </a:p>
          <a:p>
            <a:r>
              <a:rPr lang="en-US" dirty="0" smtClean="0">
                <a:hlinkClick r:id="rId2"/>
              </a:rPr>
              <a:t>doradocreative@gmail.com</a:t>
            </a:r>
            <a:r>
              <a:rPr lang="en-US" dirty="0" smtClean="0"/>
              <a:t> </a:t>
            </a:r>
          </a:p>
        </p:txBody>
      </p:sp>
      <p:pic>
        <p:nvPicPr>
          <p:cNvPr id="4" name="Picture 3" descr="Color Logo PNG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94" y="3675131"/>
            <a:ext cx="2539806" cy="26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65" y="-69785"/>
            <a:ext cx="9327469" cy="70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Crash course in branding and color guidelines</a:t>
            </a:r>
          </a:p>
          <a:p>
            <a:pPr marL="514350" indent="-514350">
              <a:buAutoNum type="arabicPeriod"/>
            </a:pPr>
            <a:r>
              <a:rPr lang="en-US" dirty="0" smtClean="0"/>
              <a:t>Getting comfortable with </a:t>
            </a:r>
            <a:r>
              <a:rPr lang="en-US" dirty="0" err="1" smtClean="0"/>
              <a:t>Canva</a:t>
            </a:r>
            <a:r>
              <a:rPr lang="en-US" dirty="0" smtClean="0"/>
              <a:t> basics through a guided tour</a:t>
            </a:r>
          </a:p>
          <a:p>
            <a:pPr marL="514350" indent="-514350">
              <a:buAutoNum type="arabicPeriod"/>
            </a:pPr>
            <a:r>
              <a:rPr lang="en-US" dirty="0" smtClean="0"/>
              <a:t>Hands-on practice using your new </a:t>
            </a:r>
            <a:r>
              <a:rPr lang="en-US" dirty="0" err="1" smtClean="0"/>
              <a:t>Canva</a:t>
            </a:r>
            <a:r>
              <a:rPr lang="en-US" dirty="0" smtClean="0"/>
              <a:t> account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8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basic branding rules for your organization?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Who/what agency made your logo?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their contact information? !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the official name you’ll use with the public? </a:t>
            </a:r>
            <a:endParaRPr lang="en-US" dirty="0" smtClean="0"/>
          </a:p>
          <a:p>
            <a:pPr lvl="1"/>
            <a:r>
              <a:rPr lang="en-US" dirty="0" smtClean="0"/>
              <a:t>Are there acronyms?</a:t>
            </a:r>
          </a:p>
          <a:p>
            <a:r>
              <a:rPr lang="en-US" dirty="0" smtClean="0"/>
              <a:t>What </a:t>
            </a:r>
            <a:r>
              <a:rPr lang="en-US" dirty="0"/>
              <a:t>is your tagline &amp; what are the rules for when it’s used?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COLORS </a:t>
            </a:r>
            <a:r>
              <a:rPr lang="en-US" dirty="0"/>
              <a:t>– consider fonts, logos, backgrounds, </a:t>
            </a:r>
            <a:r>
              <a:rPr lang="en-US" dirty="0" smtClean="0"/>
              <a:t>etc.</a:t>
            </a:r>
          </a:p>
          <a:p>
            <a:r>
              <a:rPr lang="en-US" dirty="0" smtClean="0"/>
              <a:t>There are four main categories used in design projects, depending on what the application is:</a:t>
            </a:r>
          </a:p>
          <a:p>
            <a:pPr lvl="1"/>
            <a:r>
              <a:rPr lang="en-US" dirty="0" smtClean="0"/>
              <a:t>HEX Codes</a:t>
            </a:r>
          </a:p>
          <a:p>
            <a:pPr lvl="1"/>
            <a:r>
              <a:rPr lang="en-US" dirty="0" smtClean="0"/>
              <a:t>CMYK </a:t>
            </a:r>
            <a:r>
              <a:rPr lang="en-US" dirty="0"/>
              <a:t>Colors (for print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RGB </a:t>
            </a:r>
            <a:r>
              <a:rPr lang="en-US" dirty="0"/>
              <a:t>(for screen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Pantone </a:t>
            </a:r>
            <a:r>
              <a:rPr lang="en-US" dirty="0"/>
              <a:t>(PMS) swatches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4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 Codes – colors on the web</a:t>
            </a:r>
            <a:endParaRPr lang="en-US" dirty="0"/>
          </a:p>
        </p:txBody>
      </p:sp>
      <p:pic>
        <p:nvPicPr>
          <p:cNvPr id="5" name="Content Placeholder 4" descr="hexcode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720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“Hex,” of course, means SIX. Hex codes are 6 letters/digits used primarily in web design</a:t>
            </a:r>
          </a:p>
          <a:p>
            <a:r>
              <a:rPr lang="en-US" dirty="0" smtClean="0"/>
              <a:t>Helpful to know when you’re using online programs like </a:t>
            </a:r>
            <a:r>
              <a:rPr lang="en-US" dirty="0" err="1" smtClean="0"/>
              <a:t>Canva</a:t>
            </a:r>
            <a:endParaRPr lang="en-US" dirty="0" smtClean="0"/>
          </a:p>
          <a:p>
            <a:r>
              <a:rPr lang="en-US" dirty="0" smtClean="0"/>
              <a:t>Makes it quick and easy to find the EXACT color, especially when you can’t trust your monitor.</a:t>
            </a:r>
          </a:p>
          <a:p>
            <a:r>
              <a:rPr lang="en-US" dirty="0" smtClean="0"/>
              <a:t>There are online color pickers that can show you an image’s hex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colors are in the Erie Gives logo (hex codes)?</a:t>
            </a:r>
          </a:p>
          <a:p>
            <a:r>
              <a:rPr lang="en-US" dirty="0" smtClean="0"/>
              <a:t>What </a:t>
            </a:r>
            <a:r>
              <a:rPr lang="en-US" dirty="0"/>
              <a:t>colors are in your organization’s logo (hex codes)?</a:t>
            </a:r>
          </a:p>
          <a:p>
            <a:r>
              <a:rPr lang="en-US" dirty="0" smtClean="0"/>
              <a:t>What </a:t>
            </a:r>
            <a:r>
              <a:rPr lang="en-US" dirty="0"/>
              <a:t>are some complementary colors you could use to make your logo stand out?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94" y="632707"/>
            <a:ext cx="5736805" cy="573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Fonts: PICK and STICK!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 </a:t>
            </a:r>
            <a:r>
              <a:rPr lang="en-US" dirty="0"/>
              <a:t>notes on applicable colors and point sizes, and how they should relate to each other proportionately </a:t>
            </a:r>
            <a:endParaRPr lang="en-US" dirty="0" smtClean="0"/>
          </a:p>
          <a:p>
            <a:r>
              <a:rPr lang="en-US" dirty="0" smtClean="0"/>
              <a:t>Name</a:t>
            </a:r>
            <a:r>
              <a:rPr lang="en-US" dirty="0"/>
              <a:t>/examples of title, header &amp; body </a:t>
            </a:r>
            <a:r>
              <a:rPr lang="en-US" dirty="0" smtClean="0"/>
              <a:t>fonts</a:t>
            </a:r>
          </a:p>
          <a:p>
            <a:r>
              <a:rPr lang="en-US" dirty="0" smtClean="0"/>
              <a:t>When </a:t>
            </a:r>
            <a:r>
              <a:rPr lang="en-US" dirty="0"/>
              <a:t>and how to use italics/bold body </a:t>
            </a:r>
            <a:r>
              <a:rPr lang="en-US" dirty="0" smtClean="0"/>
              <a:t>styles</a:t>
            </a:r>
          </a:p>
          <a:p>
            <a:r>
              <a:rPr lang="en-US" dirty="0" smtClean="0"/>
              <a:t>Actual </a:t>
            </a:r>
            <a:r>
              <a:rPr lang="en-US" dirty="0"/>
              <a:t>font files with licenses should go in the shared folder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font(s) will you use in your Erie Gives materials? </a:t>
            </a:r>
            <a:r>
              <a:rPr lang="en-US" i="1" dirty="0"/>
              <a:t>(Headings, Sub-Headings, </a:t>
            </a:r>
            <a:r>
              <a:rPr lang="en-US" i="1" dirty="0" smtClean="0"/>
              <a:t>Body)</a:t>
            </a:r>
          </a:p>
          <a:p>
            <a:pPr lvl="1"/>
            <a:r>
              <a:rPr lang="en-US" i="1" dirty="0" smtClean="0"/>
              <a:t>Does your organization already have existing examples of this?</a:t>
            </a:r>
          </a:p>
          <a:p>
            <a:pPr lvl="1"/>
            <a:r>
              <a:rPr lang="en-US" dirty="0" smtClean="0">
                <a:hlinkClick r:id="rId2"/>
              </a:rPr>
              <a:t>https://designschool.canva.com/blog/the-ultimate-guide-to-font-pairing/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25</TotalTime>
  <Words>333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Clarity</vt:lpstr>
      <vt:lpstr>Getting Ready for Erie Gives Using Canva!</vt:lpstr>
      <vt:lpstr>Today’s Goals</vt:lpstr>
      <vt:lpstr>What are the basic branding rules for your organization?</vt:lpstr>
      <vt:lpstr>Understanding Colors</vt:lpstr>
      <vt:lpstr>Hex Codes – colors on the web</vt:lpstr>
      <vt:lpstr>Worksheet Questions</vt:lpstr>
      <vt:lpstr>PowerPoint Presentation</vt:lpstr>
      <vt:lpstr>Fonts: PICK and STICK!</vt:lpstr>
      <vt:lpstr>Worksheet Questions</vt:lpstr>
      <vt:lpstr>PowerPoint Presentation</vt:lpstr>
      <vt:lpstr>PowerPoint Presentation</vt:lpstr>
    </vt:vector>
  </TitlesOfParts>
  <Company>Dorado Creative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Ready for Erie Gives Using Canva!</dc:title>
  <dc:creator>Amanda Karns</dc:creator>
  <cp:lastModifiedBy>Ellen Kehl</cp:lastModifiedBy>
  <cp:revision>3</cp:revision>
  <dcterms:created xsi:type="dcterms:W3CDTF">2017-06-27T01:15:15Z</dcterms:created>
  <dcterms:modified xsi:type="dcterms:W3CDTF">2017-06-27T16:18:51Z</dcterms:modified>
</cp:coreProperties>
</file>